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24" r:id="rId2"/>
    <p:sldId id="325" r:id="rId3"/>
    <p:sldId id="326" r:id="rId4"/>
    <p:sldId id="260" r:id="rId5"/>
    <p:sldId id="327" r:id="rId6"/>
    <p:sldId id="277" r:id="rId7"/>
    <p:sldId id="291" r:id="rId8"/>
    <p:sldId id="288" r:id="rId9"/>
    <p:sldId id="281" r:id="rId10"/>
    <p:sldId id="336" r:id="rId11"/>
    <p:sldId id="333" r:id="rId12"/>
    <p:sldId id="332" r:id="rId13"/>
    <p:sldId id="334" r:id="rId14"/>
    <p:sldId id="335" r:id="rId15"/>
    <p:sldId id="286" r:id="rId16"/>
    <p:sldId id="273" r:id="rId17"/>
    <p:sldId id="329" r:id="rId18"/>
    <p:sldId id="297" r:id="rId19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4" autoAdjust="0"/>
    <p:restoredTop sz="85480" autoAdjust="0"/>
  </p:normalViewPr>
  <p:slideViewPr>
    <p:cSldViewPr snapToGrid="0">
      <p:cViewPr varScale="1">
        <p:scale>
          <a:sx n="96" d="100"/>
          <a:sy n="96" d="100"/>
        </p:scale>
        <p:origin x="10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199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10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83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If you’re wondering – how do I find out more?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53010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9657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3533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87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14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12089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05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6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31432632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DbaMaxMemory</a:t>
            </a:r>
            <a:r>
              <a:rPr lang="en-US" dirty="0"/>
              <a:t> | Set-</a:t>
            </a:r>
            <a:r>
              <a:rPr lang="en-US" dirty="0" err="1"/>
              <a:t>DbaMaxMemory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0" y="1716309"/>
            <a:ext cx="10447619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521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DbaLastGoodCheckDb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10" y="1237675"/>
            <a:ext cx="10408306" cy="479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61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Get-</a:t>
            </a:r>
            <a:r>
              <a:rPr lang="en-US" dirty="0" err="1"/>
              <a:t>DbaDiskSpace</a:t>
            </a:r>
            <a:r>
              <a:rPr lang="en-US" dirty="0"/>
              <a:t> – </a:t>
            </a:r>
            <a:r>
              <a:rPr lang="en-US" dirty="0" err="1"/>
              <a:t>BlockSize</a:t>
            </a:r>
            <a:r>
              <a:rPr lang="en-US" dirty="0"/>
              <a:t> &amp; </a:t>
            </a:r>
            <a:r>
              <a:rPr lang="en-US" dirty="0" err="1"/>
              <a:t>IsSqlDisk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9" y="1263801"/>
            <a:ext cx="9554903" cy="47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780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DbaSpn</a:t>
            </a:r>
            <a:r>
              <a:rPr lang="en-US" dirty="0"/>
              <a:t> | Set-</a:t>
            </a:r>
            <a:r>
              <a:rPr lang="en-US" dirty="0" err="1"/>
              <a:t>DbaSpn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74" y="1263801"/>
            <a:ext cx="10418617" cy="47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0775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Find-</a:t>
            </a:r>
            <a:r>
              <a:rPr lang="en-US" dirty="0" err="1"/>
              <a:t>DbaOrphanedFile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7" y="1709329"/>
            <a:ext cx="11439387" cy="28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711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Reset-</a:t>
            </a:r>
            <a:r>
              <a:rPr lang="en-US" dirty="0" err="1"/>
              <a:t>SqlAdmin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9" name="reset-sqladmin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53" y="1276543"/>
            <a:ext cx="8705215" cy="48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539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136877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Major Contributors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7370" y="265404"/>
            <a:ext cx="526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❤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14" y="1138232"/>
            <a:ext cx="5018470" cy="520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0784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58" name="Shape 45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7440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547235" y="53164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2015, 2016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DBA at NATO Special Ops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26" name="Picture 2" descr="Image result for nato special op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014855"/>
            <a:ext cx="27432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4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631700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  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124713" y="1724226"/>
            <a:ext cx="4166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Other Ways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dbatools.io/download</a:t>
            </a:r>
            <a:endParaRPr lang="en-US" sz="2400" b="1" u="sng" dirty="0"/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Install</a:t>
            </a:r>
          </a:p>
        </p:txBody>
      </p:sp>
      <p:pic>
        <p:nvPicPr>
          <p:cNvPr id="8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50574" y="1634839"/>
            <a:ext cx="101866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Enterprise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7893" y="1092808"/>
            <a:ext cx="9073275" cy="51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Test-</a:t>
            </a:r>
            <a:r>
              <a:rPr lang="en-US" dirty="0" err="1"/>
              <a:t>DbaLastBackup</a:t>
            </a:r>
            <a:endParaRPr dirty="0"/>
          </a:p>
        </p:txBody>
      </p:sp>
      <p:sp>
        <p:nvSpPr>
          <p:cNvPr id="452" name="Shape 452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5" name="test-l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0268" y="1268155"/>
            <a:ext cx="7808525" cy="43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7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6344</TotalTime>
  <Words>534</Words>
  <Application>Microsoft Office PowerPoint</Application>
  <PresentationFormat>Custom</PresentationFormat>
  <Paragraphs>82</Paragraphs>
  <Slides>18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Cloud &amp; DataCenter (PowerShell)</vt:lpstr>
      <vt:lpstr>DBA at NATO Special Ops</vt:lpstr>
      <vt:lpstr>PowerPoint Presentation</vt:lpstr>
      <vt:lpstr>PowerPoint Presentation</vt:lpstr>
      <vt:lpstr>  </vt:lpstr>
      <vt:lpstr>Support</vt:lpstr>
      <vt:lpstr>Start-SqlMigration</vt:lpstr>
      <vt:lpstr>Test-DbaLastBackup</vt:lpstr>
      <vt:lpstr>Test-DbaMaxMemory | Set-DbaMaxMemory</vt:lpstr>
      <vt:lpstr>Get-DbaLastGoodCheckDb</vt:lpstr>
      <vt:lpstr>Get-DbaDiskSpace – BlockSize &amp; IsSqlDisk</vt:lpstr>
      <vt:lpstr>Test-DbaSpn | Set-DbaSpn</vt:lpstr>
      <vt:lpstr>Find-DbaOrphanedFile</vt:lpstr>
      <vt:lpstr>Reset-SqlAdmin</vt:lpstr>
      <vt:lpstr>How to Get-Help</vt:lpstr>
      <vt:lpstr>PowerPoint Presentation</vt:lpstr>
      <vt:lpstr>Join us! - dbatools.io/slack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230</cp:revision>
  <dcterms:modified xsi:type="dcterms:W3CDTF">2017-06-13T22:59:30Z</dcterms:modified>
</cp:coreProperties>
</file>